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D009F2-4E77-9E73-DAC2-B8CAD44E9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583F17-018B-C33D-73BD-EBE132A39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FEE841-63DD-EF11-B73F-2F01B9571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00DDD7-72F0-E4AA-65F3-E80568016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1FFFA8-ADDD-48C0-A5F6-5C0345D90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2666B7-8A66-A7FD-D87D-64BF06E5B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3E319-0523-A425-A102-3DF3FCAFD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0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62</cp:revision>
  <dcterms:created xsi:type="dcterms:W3CDTF">2016-12-29T16:17:13Z</dcterms:created>
  <dcterms:modified xsi:type="dcterms:W3CDTF">2025-05-11T11:19:45Z</dcterms:modified>
</cp:coreProperties>
</file>