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2056592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00400" y="6019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963D70B-DDE8-4535-A05B-5E2627061E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B4AA7D6-0C3D-AF52-846A-EA76F4B00E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0CDBC70-B7E5-10F6-4AAA-41DF997CCC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79C7564-1BF8-C692-A7B6-081BC533FD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F6A68CA-75E4-4FA2-5EFD-9B1351731F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C135404-CEA8-3C4B-A392-C7BA34FC15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00C03E9-A635-8777-DC5A-AFE384F487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29D0F4D-EA87-10F4-061A-AFBF0DD8D7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62</cp:revision>
  <dcterms:created xsi:type="dcterms:W3CDTF">2016-12-29T16:17:13Z</dcterms:created>
  <dcterms:modified xsi:type="dcterms:W3CDTF">2025-05-11T11:19:39Z</dcterms:modified>
</cp:coreProperties>
</file>